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77" r:id="rId2"/>
    <p:sldId id="278" r:id="rId3"/>
    <p:sldId id="279" r:id="rId4"/>
    <p:sldId id="280" r:id="rId5"/>
    <p:sldId id="281" r:id="rId6"/>
    <p:sldId id="270" r:id="rId7"/>
    <p:sldId id="271" r:id="rId8"/>
    <p:sldId id="267" r:id="rId9"/>
    <p:sldId id="261" r:id="rId10"/>
    <p:sldId id="262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2" autoAdjust="0"/>
    <p:restoredTop sz="94671" autoAdjust="0"/>
  </p:normalViewPr>
  <p:slideViewPr>
    <p:cSldViewPr>
      <p:cViewPr varScale="1">
        <p:scale>
          <a:sx n="98" d="100"/>
          <a:sy n="98" d="100"/>
        </p:scale>
        <p:origin x="282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0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D97DCDF-72D1-49EC-B4C0-A38CAA0F4CC6}" type="datetimeFigureOut">
              <a:rPr lang="fa-IR" smtClean="0"/>
              <a:t>07/06/1445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2E219F8-66A3-4A03-9DE4-E452B910E516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8845212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BFD1274-BB78-48D6-9CE3-06867878CC62}" type="datetimeFigureOut">
              <a:rPr lang="fa-IR" smtClean="0"/>
              <a:t>07/06/1445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6A7D051-4EB5-4F9C-B1D0-C9CBC6E10D81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07478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A7D051-4EB5-4F9C-B1D0-C9CBC6E10D81}" type="slidenum">
              <a:rPr lang="fa-IR" smtClean="0"/>
              <a:t>1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4161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3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jpg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7.jp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.jpg"/><Relationship Id="rId11" Type="http://schemas.openxmlformats.org/officeDocument/2006/relationships/image" Target="../media/image31.jpg"/><Relationship Id="rId5" Type="http://schemas.openxmlformats.org/officeDocument/2006/relationships/image" Target="../media/image2.jpg"/><Relationship Id="rId10" Type="http://schemas.openxmlformats.org/officeDocument/2006/relationships/image" Target="../media/image30.jpg"/><Relationship Id="rId4" Type="http://schemas.openxmlformats.org/officeDocument/2006/relationships/image" Target="../media/image5.png"/><Relationship Id="rId9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3.jpg"/><Relationship Id="rId12" Type="http://schemas.openxmlformats.org/officeDocument/2006/relationships/image" Target="../media/image5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2.jpg"/><Relationship Id="rId11" Type="http://schemas.openxmlformats.org/officeDocument/2006/relationships/image" Target="../media/image37.jpg"/><Relationship Id="rId5" Type="http://schemas.openxmlformats.org/officeDocument/2006/relationships/image" Target="../media/image3.jpg"/><Relationship Id="rId10" Type="http://schemas.openxmlformats.org/officeDocument/2006/relationships/image" Target="../media/image36.jpg"/><Relationship Id="rId4" Type="http://schemas.openxmlformats.org/officeDocument/2006/relationships/image" Target="../media/image2.jpg"/><Relationship Id="rId9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5" Type="http://schemas.openxmlformats.org/officeDocument/2006/relationships/image" Target="../media/image5.pn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jp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9.jpg"/><Relationship Id="rId12" Type="http://schemas.openxmlformats.org/officeDocument/2006/relationships/image" Target="../media/image1.png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8.jpg"/><Relationship Id="rId11" Type="http://schemas.openxmlformats.org/officeDocument/2006/relationships/image" Target="../media/image13.jpg"/><Relationship Id="rId5" Type="http://schemas.openxmlformats.org/officeDocument/2006/relationships/image" Target="../media/image3.jpg"/><Relationship Id="rId10" Type="http://schemas.openxmlformats.org/officeDocument/2006/relationships/image" Target="../media/image12.jpg"/><Relationship Id="rId4" Type="http://schemas.openxmlformats.org/officeDocument/2006/relationships/image" Target="../media/image2.jpg"/><Relationship Id="rId9" Type="http://schemas.openxmlformats.org/officeDocument/2006/relationships/image" Target="../media/image11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jp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4.jpg"/><Relationship Id="rId5" Type="http://schemas.openxmlformats.org/officeDocument/2006/relationships/image" Target="../media/image3.jpg"/><Relationship Id="rId4" Type="http://schemas.openxmlformats.org/officeDocument/2006/relationships/image" Target="../media/image2.jpg"/><Relationship Id="rId9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8.jp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17.jpg"/><Relationship Id="rId11" Type="http://schemas.openxmlformats.org/officeDocument/2006/relationships/image" Target="../media/image1.png"/><Relationship Id="rId5" Type="http://schemas.openxmlformats.org/officeDocument/2006/relationships/image" Target="../media/image3.jpg"/><Relationship Id="rId10" Type="http://schemas.openxmlformats.org/officeDocument/2006/relationships/image" Target="../media/image21.jpg"/><Relationship Id="rId4" Type="http://schemas.openxmlformats.org/officeDocument/2006/relationships/image" Target="../media/image2.jpg"/><Relationship Id="rId9" Type="http://schemas.openxmlformats.org/officeDocument/2006/relationships/image" Target="../media/image20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3.jp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.jpg"/><Relationship Id="rId11" Type="http://schemas.openxmlformats.org/officeDocument/2006/relationships/image" Target="../media/image1.png"/><Relationship Id="rId5" Type="http://schemas.openxmlformats.org/officeDocument/2006/relationships/image" Target="../media/image2.jpg"/><Relationship Id="rId10" Type="http://schemas.openxmlformats.org/officeDocument/2006/relationships/image" Target="../media/image26.jpg"/><Relationship Id="rId4" Type="http://schemas.openxmlformats.org/officeDocument/2006/relationships/image" Target="../media/image22.jpeg"/><Relationship Id="rId9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 </a:t>
            </a:r>
            <a:endParaRPr lang="fa-IR" dirty="0"/>
          </a:p>
        </p:txBody>
      </p:sp>
      <p:pic>
        <p:nvPicPr>
          <p:cNvPr id="13" name="بسمله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41800" y="3579813"/>
            <a:ext cx="609600" cy="609600"/>
          </a:xfrm>
        </p:spPr>
      </p:pic>
      <p:sp>
        <p:nvSpPr>
          <p:cNvPr id="10" name="Text Placeholder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39" y="144887"/>
            <a:ext cx="5473521" cy="656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98" y="3270504"/>
            <a:ext cx="3907302" cy="615696"/>
          </a:xfrm>
          <a:prstGeom prst="rect">
            <a:avLst/>
          </a:prstGeom>
        </p:spPr>
      </p:pic>
      <p:pic>
        <p:nvPicPr>
          <p:cNvPr id="14" name="بسمله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4953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47008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22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path" presetSubtype="0" accel="66000" decel="500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-1.38889E-6 3.93064E-6 L -0.00295 -0.34359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" y="-171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742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15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2" name="سوره فلق ـ کامل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4800600"/>
            <a:ext cx="609600" cy="60960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144887"/>
            <a:ext cx="5473521" cy="65682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98" y="914400"/>
            <a:ext cx="3907302" cy="615696"/>
          </a:xfrm>
          <a:prstGeom prst="rect">
            <a:avLst/>
          </a:prstGeom>
        </p:spPr>
      </p:pic>
      <p:pic>
        <p:nvPicPr>
          <p:cNvPr id="7" name="Content Placeholder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2967" y="1600200"/>
            <a:ext cx="2874033" cy="5884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2269236"/>
            <a:ext cx="2507955" cy="5501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7840" y="2895600"/>
            <a:ext cx="3559160" cy="5532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505200"/>
            <a:ext cx="3960000" cy="5167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2047" y="4038600"/>
            <a:ext cx="3618753" cy="533400"/>
          </a:xfrm>
          <a:prstGeom prst="rect">
            <a:avLst/>
          </a:prstGeom>
        </p:spPr>
      </p:pic>
      <p:pic>
        <p:nvPicPr>
          <p:cNvPr id="14" name="سوره فلق ـ کامل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4953000"/>
            <a:ext cx="609600" cy="609600"/>
          </a:xfrm>
        </p:spPr>
      </p:pic>
    </p:spTree>
    <p:extLst>
      <p:ext uri="{BB962C8B-B14F-4D97-AF65-F5344CB8AC3E}">
        <p14:creationId xmlns:p14="http://schemas.microsoft.com/office/powerpoint/2010/main" val="1639847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09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39" y="144887"/>
            <a:ext cx="5473521" cy="656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98" y="914400"/>
            <a:ext cx="3907302" cy="615696"/>
          </a:xfrm>
          <a:prstGeom prst="rect">
            <a:avLst/>
          </a:prstGeom>
        </p:spPr>
      </p:pic>
      <p:pic>
        <p:nvPicPr>
          <p:cNvPr id="6" name="Content Placeholder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0763" y="1557762"/>
            <a:ext cx="3036237" cy="575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199" y="2209800"/>
            <a:ext cx="2209801" cy="436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4366" y="2743200"/>
            <a:ext cx="1982634" cy="4343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004" y="3276600"/>
            <a:ext cx="3528996" cy="45872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810000"/>
            <a:ext cx="3886858" cy="58369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8691" y="4467225"/>
            <a:ext cx="2648309" cy="457200"/>
          </a:xfrm>
          <a:prstGeom prst="rect">
            <a:avLst/>
          </a:prstGeom>
        </p:spPr>
      </p:pic>
      <p:pic>
        <p:nvPicPr>
          <p:cNvPr id="12" name="سوره ناس ـ کامل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94749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75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58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04800"/>
            <a:ext cx="8754365" cy="6190712"/>
          </a:xfrm>
        </p:spPr>
      </p:pic>
      <p:pic>
        <p:nvPicPr>
          <p:cNvPr id="3" name="صلوات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5257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80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6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26250"/>
            <a:ext cx="5473521" cy="65682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94" y="3276600"/>
            <a:ext cx="3912906" cy="620268"/>
          </a:xfrm>
          <a:prstGeom prst="rect">
            <a:avLst/>
          </a:prstGeom>
        </p:spPr>
      </p:pic>
      <p:pic>
        <p:nvPicPr>
          <p:cNvPr id="10" name="آیه 1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038600" y="4800600"/>
            <a:ext cx="609600" cy="6096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914400"/>
            <a:ext cx="3907302" cy="6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6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337"/>
                            </p:stCondLst>
                            <p:childTnLst>
                              <p:par>
                                <p:cTn id="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13873E-6 L -0.0026 -0.22266 " pathEditMode="relative" rAng="0" ptsTypes="AA">
                                      <p:cBhvr>
                                        <p:cTn id="9" dur="39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-111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  <p:cond evt="onNext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39" y="144887"/>
            <a:ext cx="5473521" cy="656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98" y="914400"/>
            <a:ext cx="3907302" cy="61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94" y="1752600"/>
            <a:ext cx="3912906" cy="620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3718560"/>
            <a:ext cx="3283250" cy="624840"/>
          </a:xfrm>
          <a:prstGeom prst="rect">
            <a:avLst/>
          </a:prstGeom>
        </p:spPr>
      </p:pic>
      <p:pic>
        <p:nvPicPr>
          <p:cNvPr id="8" name="آیه 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2672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4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88889E-6 2.21092E-6 L -0.00451 -0.154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" y="-772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381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39" y="144887"/>
            <a:ext cx="5473521" cy="656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98" y="914400"/>
            <a:ext cx="3907302" cy="61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94" y="1752600"/>
            <a:ext cx="3912906" cy="620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90800"/>
            <a:ext cx="3283250" cy="624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4572000"/>
            <a:ext cx="3963162" cy="533400"/>
          </a:xfrm>
          <a:prstGeom prst="rect">
            <a:avLst/>
          </a:prstGeom>
        </p:spPr>
      </p:pic>
      <p:pic>
        <p:nvPicPr>
          <p:cNvPr id="9" name="آیه 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548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808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 -2.86772E-6 L 0 -0.16096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04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5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39" y="144887"/>
            <a:ext cx="5473521" cy="656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98" y="914400"/>
            <a:ext cx="3907302" cy="61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0294" y="1752600"/>
            <a:ext cx="3912906" cy="6202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2590800"/>
            <a:ext cx="3283250" cy="6248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352800"/>
            <a:ext cx="3963162" cy="533400"/>
          </a:xfrm>
          <a:prstGeom prst="rect">
            <a:avLst/>
          </a:prstGeom>
        </p:spPr>
      </p:pic>
      <p:pic>
        <p:nvPicPr>
          <p:cNvPr id="9" name="سوره کوثر ـ کامل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4876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9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06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144887"/>
            <a:ext cx="5473521" cy="656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98" y="1057656"/>
            <a:ext cx="3907302" cy="61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752600"/>
            <a:ext cx="3505200" cy="5653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7197" y="2362200"/>
            <a:ext cx="3039803" cy="53797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1" y="2895600"/>
            <a:ext cx="3581399" cy="59950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8614" y="3429000"/>
            <a:ext cx="3088386" cy="640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59" y="4038600"/>
            <a:ext cx="3449541" cy="5791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388" y="4572000"/>
            <a:ext cx="2784612" cy="597408"/>
          </a:xfrm>
          <a:prstGeom prst="rect">
            <a:avLst/>
          </a:prstGeom>
        </p:spPr>
      </p:pic>
      <p:pic>
        <p:nvPicPr>
          <p:cNvPr id="14" name="سوره کافرون ـ کامل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267200" y="5562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26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82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144887"/>
            <a:ext cx="5473521" cy="656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98" y="1057656"/>
            <a:ext cx="3907302" cy="61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245" y="1772412"/>
            <a:ext cx="3773955" cy="51358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900" y="2338027"/>
            <a:ext cx="2745423" cy="11167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3600" y="3564636"/>
            <a:ext cx="3076517" cy="956564"/>
          </a:xfrm>
          <a:prstGeom prst="rect">
            <a:avLst/>
          </a:prstGeom>
        </p:spPr>
      </p:pic>
      <p:pic>
        <p:nvPicPr>
          <p:cNvPr id="9" name="سوره نصر ـ کامل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2672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28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49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a-I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a-IR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144887"/>
            <a:ext cx="5473521" cy="65682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98" y="1057656"/>
            <a:ext cx="3907302" cy="61569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9522" y="1752600"/>
            <a:ext cx="3793678" cy="64617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2426208"/>
            <a:ext cx="3682746" cy="5455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792" y="3029712"/>
            <a:ext cx="3162354" cy="55168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920" y="3619500"/>
            <a:ext cx="3332279" cy="5577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569" y="4241800"/>
            <a:ext cx="3473831" cy="472172"/>
          </a:xfrm>
          <a:prstGeom prst="rect">
            <a:avLst/>
          </a:prstGeom>
        </p:spPr>
      </p:pic>
      <p:pic>
        <p:nvPicPr>
          <p:cNvPr id="11" name="سوره مسد ـ کامل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5334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536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212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392" y="3707733"/>
            <a:ext cx="2109216" cy="3108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679" y="144887"/>
            <a:ext cx="5473521" cy="65682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5898" y="1057656"/>
            <a:ext cx="3907302" cy="61569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85" y="1749552"/>
            <a:ext cx="2660776" cy="6202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435352"/>
            <a:ext cx="2150274" cy="61264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808" y="3124200"/>
            <a:ext cx="2802753" cy="63550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327" y="3810000"/>
            <a:ext cx="3826673" cy="578519"/>
          </a:xfrm>
          <a:prstGeom prst="rect">
            <a:avLst/>
          </a:prstGeom>
        </p:spPr>
      </p:pic>
      <p:pic>
        <p:nvPicPr>
          <p:cNvPr id="3" name="سوره توحید ـ کامل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4267200" y="5029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00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24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2</Words>
  <Application>Microsoft Office PowerPoint</Application>
  <PresentationFormat>On-screen Show (4:3)</PresentationFormat>
  <Paragraphs>2</Paragraphs>
  <Slides>12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alireza Chizari</dc:creator>
  <cp:lastModifiedBy>Windows User</cp:lastModifiedBy>
  <cp:revision>63</cp:revision>
  <dcterms:created xsi:type="dcterms:W3CDTF">2006-08-16T00:00:00Z</dcterms:created>
  <dcterms:modified xsi:type="dcterms:W3CDTF">2023-12-19T17:39:02Z</dcterms:modified>
</cp:coreProperties>
</file>